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7" r:id="rId2"/>
  </p:sldMasterIdLst>
  <p:sldIdLst>
    <p:sldId id="256" r:id="rId3"/>
    <p:sldId id="25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73521" flipH="1">
            <a:off x="-1337835" y="6129141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224675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6892712" y="-2000363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144131" y="61807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067591" y="-4405415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57827" y="-121278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655672" y="-1654346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342341" y="1814069"/>
            <a:ext cx="91128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67">
                <a:solidFill>
                  <a:srgbClr val="212529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42341" y="4621836"/>
            <a:ext cx="9112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31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527464" flipH="1">
            <a:off x="-2599370" y="5682156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 rot="953799">
            <a:off x="-1359335" y="2616658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 rot="-10026636">
            <a:off x="-2573142" y="6048820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 rot="722626">
            <a:off x="9052033" y="-1596012"/>
            <a:ext cx="4662292" cy="268916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6513212" y="-1909947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5152431" y="60086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-222025" y="-437878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384327" y="-1159313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546600" y="1984473"/>
            <a:ext cx="7098800" cy="2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546600" y="4127497"/>
            <a:ext cx="7098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3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/>
          <p:nvPr/>
        </p:nvSpPr>
        <p:spPr>
          <a:xfrm rot="-669378" flipH="1">
            <a:off x="5539957" y="6402351"/>
            <a:ext cx="4662257" cy="268914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3"/>
          <p:cNvSpPr/>
          <p:nvPr/>
        </p:nvSpPr>
        <p:spPr>
          <a:xfrm rot="-7338440" flipH="1">
            <a:off x="-4334201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 rot="9226479">
            <a:off x="-2235354" y="-40379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 rot="-4269468" flipH="1">
            <a:off x="9712562" y="3842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 rot="-6519046" flipH="1">
            <a:off x="-1247478" y="-556193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1460800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690000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2690000" y="29969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6486347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7715547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7715547" y="29969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5000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2690000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2690000" y="51008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0547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7715547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7715547" y="51008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rot="10800000" flipH="1">
            <a:off x="662058" y="630503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19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 rot="-10257755" flipH="1">
            <a:off x="5661677" y="6217215"/>
            <a:ext cx="4662215" cy="2689123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 rot="-7338440" flipH="1">
            <a:off x="-4652334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/>
          <p:nvPr/>
        </p:nvSpPr>
        <p:spPr>
          <a:xfrm rot="-4269468" flipH="1">
            <a:off x="9735162" y="3318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4"/>
          <p:cNvSpPr/>
          <p:nvPr/>
        </p:nvSpPr>
        <p:spPr>
          <a:xfrm rot="-6519046" flipH="1">
            <a:off x="-1509478" y="-3877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4"/>
          <p:cNvSpPr/>
          <p:nvPr/>
        </p:nvSpPr>
        <p:spPr>
          <a:xfrm rot="10800000" flipH="1">
            <a:off x="236425" y="6428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9542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0964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 rot="10228531">
            <a:off x="7810850" y="5713575"/>
            <a:ext cx="6728533" cy="4176236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-2511624" y="555329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/>
          <p:nvPr/>
        </p:nvSpPr>
        <p:spPr>
          <a:xfrm rot="8863171">
            <a:off x="10934550" y="187626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5292901" y="6366808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/>
          <p:nvPr/>
        </p:nvSpPr>
        <p:spPr>
          <a:xfrm rot="-7785387">
            <a:off x="-1260037" y="2587512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-5262588" y="-13001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-2031688" y="612167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2522700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2"/>
          </p:nvPr>
        </p:nvSpPr>
        <p:spPr>
          <a:xfrm>
            <a:off x="2522700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3"/>
          </p:nvPr>
        </p:nvSpPr>
        <p:spPr>
          <a:xfrm>
            <a:off x="6580483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"/>
          </p:nvPr>
        </p:nvSpPr>
        <p:spPr>
          <a:xfrm>
            <a:off x="6580473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894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10800000" flipH="1">
            <a:off x="11638609" y="1635621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6"/>
          <p:cNvSpPr/>
          <p:nvPr/>
        </p:nvSpPr>
        <p:spPr>
          <a:xfrm rot="10800000" flipH="1">
            <a:off x="-2009517" y="5920482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6"/>
          <p:cNvSpPr/>
          <p:nvPr/>
        </p:nvSpPr>
        <p:spPr>
          <a:xfrm rot="10800000" flipH="1">
            <a:off x="-2175399" y="-240824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6"/>
          <p:cNvSpPr/>
          <p:nvPr/>
        </p:nvSpPr>
        <p:spPr>
          <a:xfrm rot="10800000" flipH="1">
            <a:off x="6581109" y="6448436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6"/>
          <p:cNvSpPr/>
          <p:nvPr/>
        </p:nvSpPr>
        <p:spPr>
          <a:xfrm rot="8040321" flipH="1">
            <a:off x="9964977" y="6780087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6"/>
          <p:cNvSpPr/>
          <p:nvPr/>
        </p:nvSpPr>
        <p:spPr>
          <a:xfrm rot="10800000" flipH="1">
            <a:off x="9965975" y="6081498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6"/>
          <p:cNvSpPr/>
          <p:nvPr/>
        </p:nvSpPr>
        <p:spPr>
          <a:xfrm rot="10800000" flipH="1">
            <a:off x="-1248955" y="-68884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755400" y="3601080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4755400" y="4178280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82518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82518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12590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12590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336599" y="616979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7"/>
          <p:cNvSpPr/>
          <p:nvPr/>
        </p:nvSpPr>
        <p:spPr>
          <a:xfrm rot="-994997">
            <a:off x="5427275" y="6358041"/>
            <a:ext cx="3923877" cy="3088107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7"/>
          <p:cNvSpPr/>
          <p:nvPr/>
        </p:nvSpPr>
        <p:spPr>
          <a:xfrm rot="-405089">
            <a:off x="-1561158" y="-3610141"/>
            <a:ext cx="6728444" cy="417618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7"/>
          <p:cNvSpPr/>
          <p:nvPr/>
        </p:nvSpPr>
        <p:spPr>
          <a:xfrm rot="304986">
            <a:off x="6768201" y="58730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-809621" y="58602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7"/>
          <p:cNvSpPr/>
          <p:nvPr/>
        </p:nvSpPr>
        <p:spPr>
          <a:xfrm>
            <a:off x="-3949921" y="2982765"/>
            <a:ext cx="4904124" cy="1431233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239325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3239325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7732592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7732592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3239325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3239325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7"/>
          </p:nvPr>
        </p:nvSpPr>
        <p:spPr>
          <a:xfrm>
            <a:off x="7732592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8"/>
          </p:nvPr>
        </p:nvSpPr>
        <p:spPr>
          <a:xfrm>
            <a:off x="7732592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1673842" y="221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76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3008567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2"/>
          </p:nvPr>
        </p:nvSpPr>
        <p:spPr>
          <a:xfrm>
            <a:off x="6502233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3"/>
          </p:nvPr>
        </p:nvSpPr>
        <p:spPr>
          <a:xfrm>
            <a:off x="3008567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4"/>
          </p:nvPr>
        </p:nvSpPr>
        <p:spPr>
          <a:xfrm>
            <a:off x="6502233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5" hasCustomPrompt="1"/>
          </p:nvPr>
        </p:nvSpPr>
        <p:spPr>
          <a:xfrm>
            <a:off x="3785367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7279033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7" hasCustomPrompt="1"/>
          </p:nvPr>
        </p:nvSpPr>
        <p:spPr>
          <a:xfrm>
            <a:off x="3785367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8" hasCustomPrompt="1"/>
          </p:nvPr>
        </p:nvSpPr>
        <p:spPr>
          <a:xfrm>
            <a:off x="7279033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7" name="Google Shape;197;p18"/>
          <p:cNvSpPr/>
          <p:nvPr/>
        </p:nvSpPr>
        <p:spPr>
          <a:xfrm rot="1039352" flipH="1">
            <a:off x="3399817" y="6319191"/>
            <a:ext cx="3923924" cy="30881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250452" flipH="1">
            <a:off x="3146697" y="-2953657"/>
            <a:ext cx="3587016" cy="3362597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66505" flipH="1">
            <a:off x="9077595" y="5896549"/>
            <a:ext cx="6088407" cy="327634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flipH="1">
            <a:off x="-5270197" y="569486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flipH="1">
            <a:off x="11690931" y="25093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279023" flipH="1">
            <a:off x="-5384983" y="-2024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03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1631134" flipH="1">
            <a:off x="342877" y="6228935"/>
            <a:ext cx="3923787" cy="308809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9"/>
          <p:cNvSpPr/>
          <p:nvPr/>
        </p:nvSpPr>
        <p:spPr>
          <a:xfrm rot="-307277" flipH="1">
            <a:off x="7995191" y="6059888"/>
            <a:ext cx="6088336" cy="327642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19"/>
          <p:cNvSpPr/>
          <p:nvPr/>
        </p:nvSpPr>
        <p:spPr>
          <a:xfrm rot="-990557" flipH="1">
            <a:off x="11568066" y="2065897"/>
            <a:ext cx="2300103" cy="2135079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19"/>
          <p:cNvSpPr/>
          <p:nvPr/>
        </p:nvSpPr>
        <p:spPr>
          <a:xfrm rot="-5279023" flipH="1">
            <a:off x="-5293253" y="-2128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3606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13606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7554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7554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1502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1502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13606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13606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7554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7554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1502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1502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 flipH="1">
            <a:off x="1691367" y="-177874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34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 rot="-10312425" flipH="1">
            <a:off x="-2437818" y="5948171"/>
            <a:ext cx="6728259" cy="417609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7830509" y="6354916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0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rot="10800000" flipH="1">
            <a:off x="4758060" y="65257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rot="10800000" flipH="1">
            <a:off x="11606935" y="17275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rot="5520977" flipH="1">
            <a:off x="10058259" y="392301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rot="-1536012" flipH="1">
            <a:off x="-3306561" y="2743334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4051" y="4485083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157433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11574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9313383" y="4485083"/>
            <a:ext cx="10464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316700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6"/>
          </p:nvPr>
        </p:nvSpPr>
        <p:spPr>
          <a:xfrm>
            <a:off x="63167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7" hasCustomPrompt="1"/>
          </p:nvPr>
        </p:nvSpPr>
        <p:spPr>
          <a:xfrm>
            <a:off x="6733716" y="2404917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8"/>
          </p:nvPr>
        </p:nvSpPr>
        <p:spPr>
          <a:xfrm>
            <a:off x="3737067" y="1890633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9"/>
          </p:nvPr>
        </p:nvSpPr>
        <p:spPr>
          <a:xfrm>
            <a:off x="3737067" y="246743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44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-9913565" flipH="1">
            <a:off x="9334215" y="-2484633"/>
            <a:ext cx="7562324" cy="4568276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493469">
            <a:off x="-1965167" y="5507806"/>
            <a:ext cx="4662236" cy="268913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076759" y="6251855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7590189" flipH="1">
            <a:off x="-4030925" y="-1274286"/>
            <a:ext cx="7004031" cy="399636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23" name="Google Shape;23;p3"/>
          <p:cNvSpPr/>
          <p:nvPr/>
        </p:nvSpPr>
        <p:spPr>
          <a:xfrm rot="8367418">
            <a:off x="-1320774" y="-102993"/>
            <a:ext cx="2980164" cy="1199712"/>
          </a:xfrm>
          <a:custGeom>
            <a:avLst/>
            <a:gdLst/>
            <a:ahLst/>
            <a:cxnLst/>
            <a:rect l="l" t="t" r="r" b="b"/>
            <a:pathLst>
              <a:path w="46303" h="18640" fill="none" extrusionOk="0">
                <a:moveTo>
                  <a:pt x="0" y="18639"/>
                </a:moveTo>
                <a:cubicBezTo>
                  <a:pt x="678" y="14291"/>
                  <a:pt x="4414" y="11100"/>
                  <a:pt x="8194" y="8806"/>
                </a:cubicBezTo>
                <a:cubicBezTo>
                  <a:pt x="19666" y="1989"/>
                  <a:pt x="33366" y="0"/>
                  <a:pt x="46302" y="327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3547640" flipH="1">
            <a:off x="11084668" y="2602421"/>
            <a:ext cx="2480869" cy="2196836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9982784">
            <a:off x="7189216" y="5869501"/>
            <a:ext cx="6735241" cy="5121201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rot="10800000">
            <a:off x="10295927" y="59993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45200" y="3616571"/>
            <a:ext cx="97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083200" y="1690651"/>
            <a:ext cx="2025600" cy="1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945000" y="4681887"/>
            <a:ext cx="6302000" cy="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896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rot="10800000">
            <a:off x="-2122040" y="5451464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1"/>
          <p:cNvSpPr/>
          <p:nvPr/>
        </p:nvSpPr>
        <p:spPr>
          <a:xfrm rot="-9259680">
            <a:off x="9067063" y="-1700896"/>
            <a:ext cx="6088300" cy="327658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21"/>
          <p:cNvSpPr/>
          <p:nvPr/>
        </p:nvSpPr>
        <p:spPr>
          <a:xfrm rot="10800000">
            <a:off x="4703501" y="600385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21"/>
          <p:cNvSpPr/>
          <p:nvPr/>
        </p:nvSpPr>
        <p:spPr>
          <a:xfrm rot="-7785387">
            <a:off x="-1144337" y="2611446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1"/>
          <p:cNvSpPr/>
          <p:nvPr/>
        </p:nvSpPr>
        <p:spPr>
          <a:xfrm rot="10800000">
            <a:off x="-2663937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rot="10800000">
            <a:off x="-1498821" y="5791540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10800000">
            <a:off x="-652139" y="-350080"/>
            <a:ext cx="2019664" cy="2193357"/>
          </a:xfrm>
          <a:custGeom>
            <a:avLst/>
            <a:gdLst/>
            <a:ahLst/>
            <a:cxnLst/>
            <a:rect l="l" t="t" r="r" b="b"/>
            <a:pathLst>
              <a:path w="13255" h="14394" fill="none" extrusionOk="0">
                <a:moveTo>
                  <a:pt x="0" y="14393"/>
                </a:moveTo>
                <a:cubicBezTo>
                  <a:pt x="3286" y="8662"/>
                  <a:pt x="7822" y="3734"/>
                  <a:pt x="13255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10800000">
            <a:off x="-299422" y="-204996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750800" y="4343133"/>
            <a:ext cx="86904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1750800" y="2071200"/>
            <a:ext cx="86904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085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>
            <a:off x="3338503" y="57433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2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2"/>
          <p:cNvSpPr/>
          <p:nvPr/>
        </p:nvSpPr>
        <p:spPr>
          <a:xfrm rot="-1705972" flipH="1">
            <a:off x="9802553" y="5338054"/>
            <a:ext cx="6088468" cy="3276407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2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22"/>
          <p:cNvSpPr/>
          <p:nvPr/>
        </p:nvSpPr>
        <p:spPr>
          <a:xfrm flipH="1">
            <a:off x="11696756" y="46106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954200" y="2660100"/>
            <a:ext cx="6076400" cy="2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8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2"/>
          <p:cNvSpPr>
            <a:spLocks noGrp="1"/>
          </p:cNvSpPr>
          <p:nvPr>
            <p:ph type="pic" idx="2"/>
          </p:nvPr>
        </p:nvSpPr>
        <p:spPr>
          <a:xfrm>
            <a:off x="7527433" y="1973333"/>
            <a:ext cx="3355200" cy="362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49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 rot="10800000" flipH="1">
            <a:off x="4134063" y="-2298057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3"/>
          <p:cNvSpPr/>
          <p:nvPr/>
        </p:nvSpPr>
        <p:spPr>
          <a:xfrm rot="-10280405" flipH="1">
            <a:off x="-1401591" y="6161080"/>
            <a:ext cx="6728139" cy="4175992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3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3"/>
          <p:cNvSpPr/>
          <p:nvPr/>
        </p:nvSpPr>
        <p:spPr>
          <a:xfrm rot="10800000" flipH="1">
            <a:off x="11672935" y="2067603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 rot="10800000" flipH="1">
            <a:off x="7182470" y="-119520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rot="6271827" flipH="1">
            <a:off x="10003858" y="3996070"/>
            <a:ext cx="7421557" cy="4441541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rot="-1536012" flipH="1">
            <a:off x="-4097027" y="3501567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59000" y="1223767"/>
            <a:ext cx="4762000" cy="2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23"/>
          <p:cNvSpPr>
            <a:spLocks noGrp="1"/>
          </p:cNvSpPr>
          <p:nvPr>
            <p:ph type="pic" idx="2"/>
          </p:nvPr>
        </p:nvSpPr>
        <p:spPr>
          <a:xfrm>
            <a:off x="6265033" y="856200"/>
            <a:ext cx="4762000" cy="514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1259100" y="4020467"/>
            <a:ext cx="4762000" cy="1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518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/>
        </p:nvSpPr>
        <p:spPr>
          <a:xfrm rot="-9732565" flipH="1">
            <a:off x="3872037" y="-2261261"/>
            <a:ext cx="3923903" cy="3088125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4"/>
          <p:cNvSpPr/>
          <p:nvPr/>
        </p:nvSpPr>
        <p:spPr>
          <a:xfrm rot="-10654846" flipH="1">
            <a:off x="-927063" y="6164492"/>
            <a:ext cx="6728355" cy="417612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4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4"/>
          <p:cNvSpPr/>
          <p:nvPr/>
        </p:nvSpPr>
        <p:spPr>
          <a:xfrm rot="10800000" flipH="1">
            <a:off x="7385927" y="63293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4"/>
          <p:cNvSpPr/>
          <p:nvPr/>
        </p:nvSpPr>
        <p:spPr>
          <a:xfrm rot="-9621374" flipH="1">
            <a:off x="11635500" y="4187524"/>
            <a:ext cx="1859731" cy="1794243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 rot="10800000" flipH="1">
            <a:off x="7032770" y="-136363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4"/>
          <p:cNvSpPr/>
          <p:nvPr/>
        </p:nvSpPr>
        <p:spPr>
          <a:xfrm rot="8700225" flipH="1">
            <a:off x="-1424569" y="2361546"/>
            <a:ext cx="2300079" cy="2135017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4"/>
          <p:cNvSpPr/>
          <p:nvPr/>
        </p:nvSpPr>
        <p:spPr>
          <a:xfrm rot="5520977" flipH="1">
            <a:off x="9927259" y="4473278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345133" y="2045192"/>
            <a:ext cx="3484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1"/>
          </p:nvPr>
        </p:nvSpPr>
        <p:spPr>
          <a:xfrm>
            <a:off x="1345207" y="3435047"/>
            <a:ext cx="3484800" cy="1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80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10454522" flipH="1">
            <a:off x="-1058299" y="6169893"/>
            <a:ext cx="6728512" cy="4176224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 rot="10800000" flipH="1">
            <a:off x="7585959" y="63123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3715027" y="645071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5"/>
          <p:cNvSpPr/>
          <p:nvPr/>
        </p:nvSpPr>
        <p:spPr>
          <a:xfrm rot="10800000" flipH="1">
            <a:off x="11691602" y="25318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5"/>
          <p:cNvSpPr/>
          <p:nvPr/>
        </p:nvSpPr>
        <p:spPr>
          <a:xfrm rot="5520977" flipH="1">
            <a:off x="9908559" y="3255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5"/>
          <p:cNvSpPr/>
          <p:nvPr/>
        </p:nvSpPr>
        <p:spPr>
          <a:xfrm rot="-1536012" flipH="1">
            <a:off x="-3629361" y="2713400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249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515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8"/>
          <p:cNvSpPr/>
          <p:nvPr/>
        </p:nvSpPr>
        <p:spPr>
          <a:xfrm rot="5046205" flipH="1">
            <a:off x="-4270306" y="-1096105"/>
            <a:ext cx="7003977" cy="3996373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11" name="Google Shape;311;p28"/>
          <p:cNvSpPr/>
          <p:nvPr/>
        </p:nvSpPr>
        <p:spPr>
          <a:xfrm rot="10800000">
            <a:off x="7658586" y="61422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 rot="10800000">
            <a:off x="11013597" y="5898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10800000">
            <a:off x="1670860" y="6235789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4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/>
          <p:nvPr/>
        </p:nvSpPr>
        <p:spPr>
          <a:xfrm>
            <a:off x="11643709" y="127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9"/>
          <p:cNvSpPr/>
          <p:nvPr/>
        </p:nvSpPr>
        <p:spPr>
          <a:xfrm>
            <a:off x="5119780" y="65999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9"/>
          <p:cNvSpPr/>
          <p:nvPr/>
        </p:nvSpPr>
        <p:spPr>
          <a:xfrm>
            <a:off x="-1400683" y="-3482167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9"/>
          <p:cNvSpPr/>
          <p:nvPr/>
        </p:nvSpPr>
        <p:spPr>
          <a:xfrm rot="833584">
            <a:off x="-3029243" y="5728588"/>
            <a:ext cx="6088352" cy="327642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9"/>
          <p:cNvSpPr/>
          <p:nvPr/>
        </p:nvSpPr>
        <p:spPr>
          <a:xfrm>
            <a:off x="11267411" y="6021224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9"/>
          <p:cNvSpPr/>
          <p:nvPr/>
        </p:nvSpPr>
        <p:spPr>
          <a:xfrm rot="1932798">
            <a:off x="-1606565" y="2604937"/>
            <a:ext cx="2300063" cy="2135031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1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10800000" flipH="1">
            <a:off x="7017655" y="6327550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0"/>
          <p:cNvSpPr/>
          <p:nvPr/>
        </p:nvSpPr>
        <p:spPr>
          <a:xfrm rot="-5565103" flipH="1">
            <a:off x="-5132819" y="2812691"/>
            <a:ext cx="6735329" cy="512126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0"/>
          <p:cNvSpPr/>
          <p:nvPr/>
        </p:nvSpPr>
        <p:spPr>
          <a:xfrm rot="9226479">
            <a:off x="-2587354" y="-3933709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0"/>
          <p:cNvSpPr/>
          <p:nvPr/>
        </p:nvSpPr>
        <p:spPr>
          <a:xfrm rot="-4269468" flipH="1">
            <a:off x="9828762" y="27011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0"/>
          <p:cNvSpPr/>
          <p:nvPr/>
        </p:nvSpPr>
        <p:spPr>
          <a:xfrm rot="10800000" flipH="1">
            <a:off x="-3207491" y="4684371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0"/>
          <p:cNvSpPr/>
          <p:nvPr/>
        </p:nvSpPr>
        <p:spPr>
          <a:xfrm rot="10800000" flipH="1">
            <a:off x="-3037307" y="5456460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0"/>
          <p:cNvSpPr/>
          <p:nvPr/>
        </p:nvSpPr>
        <p:spPr>
          <a:xfrm rot="10800000" flipH="1">
            <a:off x="1710025" y="6457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7338440">
            <a:off x="9709035" y="5049177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4269468">
            <a:off x="-4194384" y="35754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rot="-6519046" flipH="1">
            <a:off x="-1439212" y="834374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>
            <a:off x="10605947" y="5132804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 rot="10800000">
            <a:off x="11529940" y="5904893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>
                <a:solidFill>
                  <a:srgbClr val="191919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010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525200" y="715767"/>
            <a:ext cx="51416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 rot="7149449">
            <a:off x="-3524605" y="-2350311"/>
            <a:ext cx="7562519" cy="4568395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1"/>
          <p:cNvSpPr/>
          <p:nvPr/>
        </p:nvSpPr>
        <p:spPr>
          <a:xfrm rot="9846201" flipH="1">
            <a:off x="-877935" y="2535717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1"/>
          <p:cNvSpPr/>
          <p:nvPr/>
        </p:nvSpPr>
        <p:spPr>
          <a:xfrm rot="-773364" flipH="1">
            <a:off x="-3036142" y="-2106226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1"/>
          <p:cNvSpPr/>
          <p:nvPr/>
        </p:nvSpPr>
        <p:spPr>
          <a:xfrm rot="10150385" flipH="1">
            <a:off x="9786936" y="5705747"/>
            <a:ext cx="4662217" cy="268912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31"/>
          <p:cNvSpPr/>
          <p:nvPr/>
        </p:nvSpPr>
        <p:spPr>
          <a:xfrm rot="10800000" flipH="1">
            <a:off x="7084745" y="6097490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31"/>
          <p:cNvSpPr/>
          <p:nvPr/>
        </p:nvSpPr>
        <p:spPr>
          <a:xfrm rot="-6659687">
            <a:off x="8758537" y="-934871"/>
            <a:ext cx="7004008" cy="3996380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0" name="Google Shape;340;p31"/>
          <p:cNvSpPr/>
          <p:nvPr/>
        </p:nvSpPr>
        <p:spPr>
          <a:xfrm rot="7850773">
            <a:off x="11365293" y="4736781"/>
            <a:ext cx="2480947" cy="2196904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31"/>
          <p:cNvSpPr/>
          <p:nvPr/>
        </p:nvSpPr>
        <p:spPr>
          <a:xfrm rot="10800000" flipH="1">
            <a:off x="-4706825" y="4839848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 rot="10800000" flipH="1">
            <a:off x="1082227" y="64351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3525200" y="2006576"/>
            <a:ext cx="5141600" cy="1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857800" y="5008267"/>
            <a:ext cx="447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271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rot="10800000">
            <a:off x="11125863" y="6052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2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2"/>
          <p:cNvSpPr/>
          <p:nvPr/>
        </p:nvSpPr>
        <p:spPr>
          <a:xfrm rot="5400000" flipH="1">
            <a:off x="-4362149" y="-946213"/>
            <a:ext cx="7004073" cy="3996428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9" name="Google Shape;349;p32"/>
          <p:cNvSpPr/>
          <p:nvPr/>
        </p:nvSpPr>
        <p:spPr>
          <a:xfrm rot="10800000">
            <a:off x="7958253" y="62580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2"/>
          <p:cNvSpPr/>
          <p:nvPr/>
        </p:nvSpPr>
        <p:spPr>
          <a:xfrm rot="-9226479" flipH="1">
            <a:off x="5744373" y="-38633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2"/>
          <p:cNvSpPr/>
          <p:nvPr/>
        </p:nvSpPr>
        <p:spPr>
          <a:xfrm rot="4269468">
            <a:off x="-4062992" y="17597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2"/>
          <p:cNvSpPr/>
          <p:nvPr/>
        </p:nvSpPr>
        <p:spPr>
          <a:xfrm rot="6519046">
            <a:off x="11209286" y="-2735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164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 rot="3035722" flipH="1">
            <a:off x="476543" y="6119503"/>
            <a:ext cx="3923764" cy="3088083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3"/>
          <p:cNvSpPr/>
          <p:nvPr/>
        </p:nvSpPr>
        <p:spPr>
          <a:xfrm rot="-324331" flipH="1">
            <a:off x="6401442" y="-3069841"/>
            <a:ext cx="6728319" cy="4176105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3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 rot="-463499" flipH="1">
            <a:off x="9222528" y="5931719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3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33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33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050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EDC4-1E5A-4246-B154-A805D618CFD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EB52-56A8-4AC7-A066-AE371244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72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234866" y="5989123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 rot="-1208316">
            <a:off x="6269393" y="6301365"/>
            <a:ext cx="3923799" cy="30880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246195">
            <a:off x="-1725094" y="-3460330"/>
            <a:ext cx="6728423" cy="4176169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-1725073" y="248607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304986">
            <a:off x="7105035" y="56051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1017388" y="5583578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3674867" y="2145533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3674867" y="2722733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3674867" y="4029900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3674867" y="4607100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4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rot="10800000" flipH="1">
            <a:off x="9260029" y="-2590224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 rot="-10438281" flipH="1">
            <a:off x="-1642268" y="6207383"/>
            <a:ext cx="6728581" cy="417626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rot="10800000" flipH="1">
            <a:off x="6129126" y="65360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-1869488" y="2069849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 rot="5520977" flipH="1">
            <a:off x="10076993" y="3386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77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2527464">
            <a:off x="8134249" y="5556539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351372" flipH="1">
            <a:off x="11415098" y="4179190"/>
            <a:ext cx="2088372" cy="1783831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rot="-9972632" flipH="1">
            <a:off x="6176515" y="6160714"/>
            <a:ext cx="5697076" cy="3360057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-1096633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5162594">
            <a:off x="-4433851" y="2952634"/>
            <a:ext cx="7004048" cy="3996415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65" name="Google Shape;65;p7"/>
          <p:cNvSpPr/>
          <p:nvPr/>
        </p:nvSpPr>
        <p:spPr>
          <a:xfrm rot="10800000">
            <a:off x="2985430" y="6064909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11237794" y="51062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50600" y="2441203"/>
            <a:ext cx="5890800" cy="2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72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30934">
            <a:off x="9950204" y="-1296147"/>
            <a:ext cx="4662357" cy="268920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8"/>
          <p:cNvSpPr/>
          <p:nvPr/>
        </p:nvSpPr>
        <p:spPr>
          <a:xfrm rot="-2699893" flipH="1">
            <a:off x="8040897" y="5226086"/>
            <a:ext cx="7003780" cy="399620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72" name="Google Shape;72;p8"/>
          <p:cNvSpPr/>
          <p:nvPr/>
        </p:nvSpPr>
        <p:spPr>
          <a:xfrm rot="-6530532">
            <a:off x="9421762" y="139807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/>
          <p:nvPr/>
        </p:nvSpPr>
        <p:spPr>
          <a:xfrm>
            <a:off x="3903193" y="-1994591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4817691" y="636212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600833" y="2120200"/>
            <a:ext cx="7721600" cy="2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0079699" y="6356450"/>
            <a:ext cx="1600215" cy="1354076"/>
          </a:xfrm>
          <a:custGeom>
            <a:avLst/>
            <a:gdLst/>
            <a:ahLst/>
            <a:cxnLst/>
            <a:rect l="l" t="t" r="r" b="b"/>
            <a:pathLst>
              <a:path w="22794" h="19287" extrusionOk="0">
                <a:moveTo>
                  <a:pt x="10656" y="1"/>
                </a:moveTo>
                <a:cubicBezTo>
                  <a:pt x="7958" y="1"/>
                  <a:pt x="5263" y="716"/>
                  <a:pt x="2987" y="2177"/>
                </a:cubicBezTo>
                <a:cubicBezTo>
                  <a:pt x="2091" y="2756"/>
                  <a:pt x="1232" y="3465"/>
                  <a:pt x="822" y="4436"/>
                </a:cubicBezTo>
                <a:cubicBezTo>
                  <a:pt x="0" y="6340"/>
                  <a:pt x="1139" y="8505"/>
                  <a:pt x="2371" y="10148"/>
                </a:cubicBezTo>
                <a:cubicBezTo>
                  <a:pt x="4331" y="12743"/>
                  <a:pt x="6665" y="15039"/>
                  <a:pt x="9297" y="16943"/>
                </a:cubicBezTo>
                <a:cubicBezTo>
                  <a:pt x="11014" y="18182"/>
                  <a:pt x="12982" y="19287"/>
                  <a:pt x="15075" y="19287"/>
                </a:cubicBezTo>
                <a:cubicBezTo>
                  <a:pt x="15190" y="19287"/>
                  <a:pt x="15304" y="19284"/>
                  <a:pt x="15420" y="19277"/>
                </a:cubicBezTo>
                <a:cubicBezTo>
                  <a:pt x="18799" y="19071"/>
                  <a:pt x="21375" y="15842"/>
                  <a:pt x="21916" y="12500"/>
                </a:cubicBezTo>
                <a:cubicBezTo>
                  <a:pt x="22794" y="7124"/>
                  <a:pt x="21058" y="2849"/>
                  <a:pt x="15980" y="964"/>
                </a:cubicBezTo>
                <a:cubicBezTo>
                  <a:pt x="14290" y="325"/>
                  <a:pt x="12472" y="1"/>
                  <a:pt x="10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4665429" y="6356445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-1253750" y="-2969800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10722375" y="-1308319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403286">
            <a:off x="-2038694" y="5652812"/>
            <a:ext cx="6088243" cy="327636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>
            <a:off x="3557293" y="-117409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6653419" y="593289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 rot="2759679">
            <a:off x="9974210" y="785435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2759679">
            <a:off x="9417372" y="1045794"/>
            <a:ext cx="3376245" cy="218396"/>
          </a:xfrm>
          <a:custGeom>
            <a:avLst/>
            <a:gdLst/>
            <a:ahLst/>
            <a:cxnLst/>
            <a:rect l="l" t="t" r="r" b="b"/>
            <a:pathLst>
              <a:path w="20499" h="1326" fill="none" extrusionOk="0">
                <a:moveTo>
                  <a:pt x="1" y="1325"/>
                </a:moveTo>
                <a:cubicBezTo>
                  <a:pt x="6777" y="336"/>
                  <a:pt x="13647" y="0"/>
                  <a:pt x="20498" y="33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/>
          <p:nvPr/>
        </p:nvSpPr>
        <p:spPr>
          <a:xfrm>
            <a:off x="324945" y="52828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54600" y="2377473"/>
            <a:ext cx="74400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54600" y="3170207"/>
            <a:ext cx="7440000" cy="1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 rot="1383107" flipH="1">
            <a:off x="7352906" y="-601913"/>
            <a:ext cx="8268629" cy="5097024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/>
          <p:nvPr/>
        </p:nvSpPr>
        <p:spPr>
          <a:xfrm rot="10168175">
            <a:off x="7430172" y="5947721"/>
            <a:ext cx="6728333" cy="417611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0"/>
          <p:cNvSpPr/>
          <p:nvPr/>
        </p:nvSpPr>
        <p:spPr>
          <a:xfrm rot="10800000">
            <a:off x="-1322724" y="544304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 rot="8863171">
            <a:off x="11455417" y="-687207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/>
          <p:nvPr/>
        </p:nvSpPr>
        <p:spPr>
          <a:xfrm rot="10800000">
            <a:off x="4917168" y="651542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0"/>
          <p:cNvSpPr/>
          <p:nvPr/>
        </p:nvSpPr>
        <p:spPr>
          <a:xfrm rot="-7785387">
            <a:off x="-1215104" y="2670930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0"/>
          <p:cNvSpPr/>
          <p:nvPr/>
        </p:nvSpPr>
        <p:spPr>
          <a:xfrm rot="10800000">
            <a:off x="11406545" y="4475042"/>
            <a:ext cx="5187255" cy="3331657"/>
          </a:xfrm>
          <a:custGeom>
            <a:avLst/>
            <a:gdLst/>
            <a:ahLst/>
            <a:cxnLst/>
            <a:rect l="l" t="t" r="r" b="b"/>
            <a:pathLst>
              <a:path w="73889" h="47455" fill="none" extrusionOk="0">
                <a:moveTo>
                  <a:pt x="73366" y="21152"/>
                </a:moveTo>
                <a:cubicBezTo>
                  <a:pt x="73739" y="23130"/>
                  <a:pt x="73888" y="25333"/>
                  <a:pt x="72712" y="26976"/>
                </a:cubicBezTo>
                <a:cubicBezTo>
                  <a:pt x="71536" y="28600"/>
                  <a:pt x="69333" y="29160"/>
                  <a:pt x="67355" y="29627"/>
                </a:cubicBezTo>
                <a:cubicBezTo>
                  <a:pt x="54082" y="32726"/>
                  <a:pt x="41257" y="37486"/>
                  <a:pt x="29179" y="43796"/>
                </a:cubicBezTo>
                <a:cubicBezTo>
                  <a:pt x="26061" y="45420"/>
                  <a:pt x="22850" y="47193"/>
                  <a:pt x="19322" y="47287"/>
                </a:cubicBezTo>
                <a:cubicBezTo>
                  <a:pt x="12639" y="47455"/>
                  <a:pt x="6535" y="41481"/>
                  <a:pt x="1" y="42956"/>
                </a:cubicBezTo>
                <a:cubicBezTo>
                  <a:pt x="2932" y="42004"/>
                  <a:pt x="5788" y="40902"/>
                  <a:pt x="8588" y="39670"/>
                </a:cubicBezTo>
                <a:cubicBezTo>
                  <a:pt x="17026" y="42396"/>
                  <a:pt x="26117" y="39278"/>
                  <a:pt x="34424" y="36179"/>
                </a:cubicBezTo>
                <a:lnTo>
                  <a:pt x="61325" y="26173"/>
                </a:lnTo>
                <a:cubicBezTo>
                  <a:pt x="63266" y="25464"/>
                  <a:pt x="65245" y="24717"/>
                  <a:pt x="66832" y="23392"/>
                </a:cubicBezTo>
                <a:cubicBezTo>
                  <a:pt x="68437" y="22085"/>
                  <a:pt x="69613" y="20069"/>
                  <a:pt x="69389" y="18015"/>
                </a:cubicBezTo>
                <a:cubicBezTo>
                  <a:pt x="69091" y="15570"/>
                  <a:pt x="67019" y="13797"/>
                  <a:pt x="65096" y="12266"/>
                </a:cubicBezTo>
                <a:lnTo>
                  <a:pt x="52663" y="2465"/>
                </a:lnTo>
                <a:cubicBezTo>
                  <a:pt x="52178" y="2092"/>
                  <a:pt x="57741" y="1"/>
                  <a:pt x="59085" y="524"/>
                </a:cubicBezTo>
                <a:cubicBezTo>
                  <a:pt x="61512" y="1457"/>
                  <a:pt x="63957" y="4127"/>
                  <a:pt x="65675" y="6012"/>
                </a:cubicBezTo>
                <a:cubicBezTo>
                  <a:pt x="69576" y="10268"/>
                  <a:pt x="72227" y="15495"/>
                  <a:pt x="73366" y="21152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0"/>
          <p:cNvSpPr/>
          <p:nvPr/>
        </p:nvSpPr>
        <p:spPr>
          <a:xfrm rot="10800000">
            <a:off x="-5091704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0"/>
          <p:cNvSpPr/>
          <p:nvPr/>
        </p:nvSpPr>
        <p:spPr>
          <a:xfrm rot="10800000">
            <a:off x="-2894521" y="589592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7473033" y="670467"/>
            <a:ext cx="3766800" cy="2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idact Gothic"/>
              <a:buChar char="●"/>
              <a:defRPr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969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5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Stack Project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Title: PTU Resource 					  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3509211"/>
            <a:ext cx="9827173" cy="2942897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  <a:p>
            <a:pPr algn="r"/>
            <a:r>
              <a:rPr lang="en-US" dirty="0" err="1"/>
              <a:t>Cegil</a:t>
            </a:r>
            <a:endParaRPr lang="en-US" dirty="0"/>
          </a:p>
          <a:p>
            <a:pPr algn="r"/>
            <a:r>
              <a:rPr lang="en-US" dirty="0" err="1"/>
              <a:t>Gokulnath</a:t>
            </a:r>
            <a:r>
              <a:rPr lang="en-US" dirty="0"/>
              <a:t> P</a:t>
            </a:r>
          </a:p>
          <a:p>
            <a:pPr algn="r"/>
            <a:r>
              <a:rPr lang="en-US" dirty="0" err="1"/>
              <a:t>Hemachandran</a:t>
            </a:r>
            <a:r>
              <a:rPr lang="en-US" dirty="0"/>
              <a:t> 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0" y="147145"/>
            <a:ext cx="197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Batch-05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389-4264-474A-BFFF-9AE7890A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F97D-50ED-4A08-B09B-F29E5005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4B74E-DDA5-4A8E-A954-DAC10E1E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70535" y="1987354"/>
            <a:ext cx="7575082" cy="442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72A1C-2E88-42D7-AA0C-B3C6205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85" y="264980"/>
            <a:ext cx="3594438" cy="2016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36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E09-8772-40B9-897C-BE828F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95E3-8F70-49D3-97FB-BE9CD2DF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7BC04-F69C-4A9C-A05A-39EC2EEF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3" y="1944302"/>
            <a:ext cx="7347648" cy="446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A1B28-C49C-4B01-A7F4-4399EC4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24" y="238877"/>
            <a:ext cx="4244740" cy="31368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3530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C0C-2B31-4934-ACCF-24B36AD6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5EB2-3BA0-4652-9937-8C728A57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B971-61DC-4AA1-909D-469F291F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-104" r="-348" b="5579"/>
          <a:stretch/>
        </p:blipFill>
        <p:spPr>
          <a:xfrm>
            <a:off x="1155031" y="1958742"/>
            <a:ext cx="8282004" cy="440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FD4A5-6C7F-4CB1-8979-0DC4FB55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15772"/>
            <a:ext cx="3797165" cy="24416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713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4B8C-AD92-43CA-BECF-C6F747E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816-62F4-4617-B7B9-75229ECB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1BC-5130-4044-BDB1-5A0B746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16"/>
          <a:stretch/>
        </p:blipFill>
        <p:spPr>
          <a:xfrm>
            <a:off x="1881740" y="1945507"/>
            <a:ext cx="4172551" cy="47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79-19C8-4656-B44E-EAE1649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F785-4D41-4457-84CF-CCBA4105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1311-3274-400C-8411-EFFF5AE7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7"/>
          <a:stretch/>
        </p:blipFill>
        <p:spPr>
          <a:xfrm>
            <a:off x="2115953" y="1899474"/>
            <a:ext cx="4530291" cy="46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DBC-345F-4B9A-B477-97188C3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7028-D15E-46B9-B411-7919C160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7075A-A52B-45BC-AE02-49E5CCD6D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/>
          <a:stretch/>
        </p:blipFill>
        <p:spPr>
          <a:xfrm>
            <a:off x="1944304" y="1933253"/>
            <a:ext cx="5014762" cy="4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656-63D4-47A6-93C5-07653D20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E1-321A-4E9B-867C-9323E0C7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125D-0182-476C-BA25-B714142B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71" y="1988182"/>
            <a:ext cx="7315195" cy="4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3A32-964D-4652-AEF9-79C67586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1C-DA8A-46B3-AB72-98166A3B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F31A-2C92-49F9-9979-E2805652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8" y="2042023"/>
            <a:ext cx="5504247" cy="4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B58A-D1CD-4038-BA2D-F7B16E3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6666-B4C3-4B13-9620-39FDFB2E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1309036" y="1560005"/>
            <a:ext cx="8633861" cy="45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DFC-4951-4CC8-ADFF-B2B4CEF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7210-ABA0-4ECA-BC06-44AC035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Dynamic search through all the contents of the website.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Splitting topics into byte sized sub-topics.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Providing self-content through a separate blog page.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Separate Profile Dashboard for all students.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/>
              <a:t>Student nowadays find it difficult to access the resources available for every topic in the syllabus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Collective information is what is preferred by every student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Hub to share information is lacking in a college environment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The correctness of every information shared is important with respect to sharing these contents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A single person cannot collect all quality resources for a particular topic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With all said, time to gather these resources is the key factor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305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provide all resources related to each topic in an organized manner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2-step verification of content and ensuring resource correctness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a Request Forum to ask for new materials and report in case of any discrepancies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admin to manage the request and maintenance part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students functionality of bookmarking the resources to keep track of their progress</a:t>
            </a:r>
          </a:p>
          <a:p>
            <a:endParaRPr lang="en-US" sz="32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59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8F9AF3-C006-466D-8212-3136F3A5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07129"/>
              </p:ext>
            </p:extLst>
          </p:nvPr>
        </p:nvGraphicFramePr>
        <p:xfrm>
          <a:off x="1400153" y="1925064"/>
          <a:ext cx="8128000" cy="3007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1877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418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Reactjs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8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0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ORM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JPA(Hibernate)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8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Junit, Mockito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Eclemma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42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B15DD4-D487-493D-94C5-3B438DE5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7188"/>
              </p:ext>
            </p:extLst>
          </p:nvPr>
        </p:nvGraphicFramePr>
        <p:xfrm>
          <a:off x="1400153" y="4921996"/>
          <a:ext cx="8128000" cy="37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49933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248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6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48" y="165428"/>
            <a:ext cx="10515600" cy="1325563"/>
          </a:xfrm>
        </p:spPr>
        <p:txBody>
          <a:bodyPr/>
          <a:lstStyle/>
          <a:p>
            <a:r>
              <a:rPr lang="en-US" dirty="0"/>
              <a:t>ENTITY-RELATION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1F96-0496-AC61-3AFF-DFE2B75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2" y="961292"/>
            <a:ext cx="7583113" cy="5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0358-90F2-872B-F5A2-0EBBB6F4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2095" r="5185"/>
          <a:stretch/>
        </p:blipFill>
        <p:spPr>
          <a:xfrm>
            <a:off x="1539631" y="687754"/>
            <a:ext cx="8596923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9"/>
            <a:ext cx="10515600" cy="1325563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5655-C483-E140-96EA-AE718F60AA6C}"/>
              </a:ext>
            </a:extLst>
          </p:cNvPr>
          <p:cNvSpPr/>
          <p:nvPr/>
        </p:nvSpPr>
        <p:spPr>
          <a:xfrm>
            <a:off x="1539632" y="817700"/>
            <a:ext cx="8112369" cy="5822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B7A57-D04E-8F58-FA72-BA56C7416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1" y="154919"/>
            <a:ext cx="5970953" cy="67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F97-E71E-4FFF-BD3E-9B2AF345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5218-D49C-412E-A0B0-3E10C8FD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36633"/>
            <a:ext cx="4768019" cy="4605600"/>
          </a:xfrm>
        </p:spPr>
        <p:txBody>
          <a:bodyPr/>
          <a:lstStyle/>
          <a:p>
            <a:r>
              <a:rPr lang="en-US" dirty="0"/>
              <a:t>User Service                 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E32A7-402B-451C-8269-34AC6B8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1381225" y="2006092"/>
            <a:ext cx="7546206" cy="443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3D65E-DE1A-41D8-9522-5F19CA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 r="2214"/>
          <a:stretch/>
        </p:blipFill>
        <p:spPr>
          <a:xfrm>
            <a:off x="8521713" y="211756"/>
            <a:ext cx="3490615" cy="25795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566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3F2-2017-4D95-B56D-BF4B2CF6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95E-97F4-426C-BF83-766C02A2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41445"/>
            <a:ext cx="10283600" cy="4605600"/>
          </a:xfrm>
        </p:spPr>
        <p:txBody>
          <a:bodyPr/>
          <a:lstStyle/>
          <a:p>
            <a:r>
              <a:rPr lang="en-US" dirty="0"/>
              <a:t>Contribute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D19A-B13B-4D34-A3A0-E34437EC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8" b="5684"/>
          <a:stretch/>
        </p:blipFill>
        <p:spPr>
          <a:xfrm>
            <a:off x="1323473" y="1955038"/>
            <a:ext cx="7007192" cy="455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33B83-42D5-4961-BCA5-813BF2A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/>
          <a:stretch/>
        </p:blipFill>
        <p:spPr>
          <a:xfrm>
            <a:off x="7733989" y="213408"/>
            <a:ext cx="4272877" cy="32516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23368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astel Cream Waves Education Center by Slidesgo">
  <a:themeElements>
    <a:clrScheme name="Simple Light">
      <a:dk1>
        <a:srgbClr val="6D4C4A"/>
      </a:dk1>
      <a:lt1>
        <a:srgbClr val="FFEAE5"/>
      </a:lt1>
      <a:dk2>
        <a:srgbClr val="FFC6B3"/>
      </a:dk2>
      <a:lt2>
        <a:srgbClr val="CD816A"/>
      </a:lt2>
      <a:accent1>
        <a:srgbClr val="E39A93"/>
      </a:accent1>
      <a:accent2>
        <a:srgbClr val="493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6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Pastel Cream Waves Education Center by Slidesgo</Template>
  <TotalTime>341</TotalTime>
  <Words>280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Arimo</vt:lpstr>
      <vt:lpstr>Barlow</vt:lpstr>
      <vt:lpstr>Didact Gothic</vt:lpstr>
      <vt:lpstr>Lexend Light</vt:lpstr>
      <vt:lpstr>Montserrat</vt:lpstr>
      <vt:lpstr>Proxima Nova</vt:lpstr>
      <vt:lpstr>Minimalist Pastel Cream Waves Education Center by Slidesgo</vt:lpstr>
      <vt:lpstr>Slidesgo Final Pages</vt:lpstr>
      <vt:lpstr>Full Stack Project  Project Title: PTU Resource         Hub</vt:lpstr>
      <vt:lpstr>PROBLEM STATEMENT</vt:lpstr>
      <vt:lpstr>OBJECTIVE</vt:lpstr>
      <vt:lpstr>TECHNOLOGY STACK</vt:lpstr>
      <vt:lpstr>ENTITY-RELATION DIAGRAM</vt:lpstr>
      <vt:lpstr>CLASS DIAGRAM</vt:lpstr>
      <vt:lpstr>USE-CASE DIAGRAM</vt:lpstr>
      <vt:lpstr>TEST CASES</vt:lpstr>
      <vt:lpstr>TEST CASES</vt:lpstr>
      <vt:lpstr>TEST CASES</vt:lpstr>
      <vt:lpstr>TEST CASES</vt:lpstr>
      <vt:lpstr>TEST CASES</vt:lpstr>
      <vt:lpstr>CODE COVERAGE</vt:lpstr>
      <vt:lpstr>CODE COVERAGE</vt:lpstr>
      <vt:lpstr>CODE COVERAGE</vt:lpstr>
      <vt:lpstr>CODE COVERAGE</vt:lpstr>
      <vt:lpstr>CODE COVERAGE</vt:lpstr>
      <vt:lpstr>STATIC CODE ANALYSIS</vt:lpstr>
      <vt:lpstr>FUTURE IMPLEMENTATIONS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</dc:title>
  <dc:creator>admin</dc:creator>
  <cp:lastModifiedBy>Hemachandran P</cp:lastModifiedBy>
  <cp:revision>42</cp:revision>
  <dcterms:created xsi:type="dcterms:W3CDTF">2023-04-12T05:24:39Z</dcterms:created>
  <dcterms:modified xsi:type="dcterms:W3CDTF">2023-05-31T17:11:00Z</dcterms:modified>
</cp:coreProperties>
</file>